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58" r:id="rId4"/>
    <p:sldId id="259" r:id="rId5"/>
    <p:sldId id="261" r:id="rId6"/>
    <p:sldId id="262" r:id="rId7"/>
    <p:sldId id="260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721" y="428604"/>
            <a:ext cx="8839279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Прочитайте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висловлювання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значення праці в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итті людини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нглійською мовою,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знайдіть українські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ідповідники.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45005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en-US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It`s important to know that words don`t move mountains. Work, exacting work moves mountains.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357298"/>
            <a:ext cx="40005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/>
                <a:solidFill>
                  <a:schemeClr val="accent3"/>
                </a:solidFill>
                <a:effectLst/>
              </a:rPr>
              <a:t>2. Work while you have the light. You are responsible for the talent that has been entrusted to you.</a:t>
            </a:r>
            <a:endParaRPr lang="ru-RU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714752"/>
            <a:ext cx="40005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I`m a great believer in luck and 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</a:t>
            </a:r>
            <a:r>
              <a:rPr lang="en-US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find the harder 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work, the more I have of it.</a:t>
            </a:r>
            <a:endParaRPr lang="ru-RU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857760"/>
            <a:ext cx="414340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en-US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The secret of joy in work is contained in one word excellence. To know how  to do something well is to enjoy it.</a:t>
            </a:r>
            <a:endParaRPr lang="ru-RU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643182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uk-UA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en-US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make a living by what we get, but we make a life by what we give.</a:t>
            </a:r>
            <a:endParaRPr lang="ru-RU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286388"/>
            <a:ext cx="464343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solidFill>
                  <a:srgbClr val="CC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Д) Секрет радості від роботи міститься в одному слові-майстерність. Щоб виконувати роботу добре, треба її полюбити.</a:t>
            </a:r>
            <a:endParaRPr lang="ru-RU" b="1" cap="none" spc="50" dirty="0">
              <a:ln w="11430"/>
              <a:solidFill>
                <a:srgbClr val="CC33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1357298"/>
            <a:ext cx="435771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Я дуже вірю в удачу і розумію, що чим наполегливіше я працюватиму-тим більше я отримаю від роботи</a:t>
            </a:r>
            <a:endParaRPr lang="ru-RU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2857496"/>
            <a:ext cx="41434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В) Важливо знати, що слова не пересувають гори. Лише наполеглива робота пересуває гори.</a:t>
            </a:r>
            <a:endParaRPr lang="ru-RU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4071942"/>
            <a:ext cx="41434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Г) Працюйте, поки у вас горить вогонь. Ви відповідальні за дар, яким вас наділили.</a:t>
            </a:r>
            <a:endParaRPr lang="ru-RU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0"/>
            <a:ext cx="41434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А) Ми заробляємо на життя тим,що ми отримуємо (від роботи), але ми створюємо життя тим, що ми віддаємо.</a:t>
            </a:r>
            <a:endParaRPr lang="ru-RU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85725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It`s important to know that words don`t move mountains. Work, exacting work moves mountains.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000372"/>
            <a:ext cx="78581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В) Важливо знати, що слова не пересувають гори. Лише наполеглива робота пересуває гори.</a:t>
            </a:r>
            <a:endParaRPr lang="ru-RU" sz="40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885831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2. Work while you have the light. You are responsible for the talent that has been entrusted to you.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928934"/>
            <a:ext cx="800105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Г) Працюйте, поки у вас горить вогонь. Ви відповідальні за дар, яким вас наділили.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5725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uk-UA" sz="4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en-US" sz="4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make a living by what we get, but we make a life by what we give.</a:t>
            </a:r>
            <a:endParaRPr lang="ru-RU" sz="44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928934"/>
            <a:ext cx="900115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А) Ми заробляємо на життя тим,що ми отримуємо (від роботи), але ми створюємо життя тим, що ми віддаємо.</a:t>
            </a:r>
            <a:endParaRPr lang="ru-RU" sz="4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480"/>
            <a:ext cx="892971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I`m a great believer in luck and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</a:t>
            </a:r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find the harder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work, the more I have of it.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143248"/>
            <a:ext cx="8643998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Я дуже вірю в удачу і розумію, що чим наполегливіше я працюватиму-тим більше я отримаю від роботи.</a:t>
            </a:r>
            <a:endParaRPr lang="ru-RU" sz="4400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en-US" sz="40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The secret of joy in work is contained in one word excellence. To know how  to do something well is to enjoy it</a:t>
            </a:r>
            <a:r>
              <a:rPr lang="en-US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429000"/>
            <a:ext cx="821533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solidFill>
                  <a:srgbClr val="CC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Д) Секрет радості від роботи міститься в одному слові-майстерність. Щоб виконувати роботу добре, треба її полюбити.</a:t>
            </a:r>
            <a:endParaRPr lang="ru-RU" sz="4000" b="1" cap="none" spc="50" dirty="0">
              <a:ln w="11430"/>
              <a:solidFill>
                <a:srgbClr val="CC33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54" y="357166"/>
            <a:ext cx="23968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Ключ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571612"/>
            <a:ext cx="278608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1.-В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2.-Г 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3.-А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4.-Б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5.-Д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71</TotalTime>
  <Words>455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9</cp:revision>
  <dcterms:modified xsi:type="dcterms:W3CDTF">2014-12-02T08:35:42Z</dcterms:modified>
</cp:coreProperties>
</file>